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6"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5928"/>
  </p:normalViewPr>
  <p:slideViewPr>
    <p:cSldViewPr snapToGrid="0" snapToObjects="1">
      <p:cViewPr varScale="1">
        <p:scale>
          <a:sx n="144" d="100"/>
          <a:sy n="144" d="100"/>
        </p:scale>
        <p:origin x="216"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1678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67745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865917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153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053577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85840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8/19/24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1718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C8255AB-DB88-8C4A-9BEA-FA47F23A870D}" type="datetimeFigureOut">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175571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t>8/19/24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56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46978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00117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8/19/24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3295666774"/>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taking off from the sky&#10;&#10;Description automatically generated">
            <a:extLst>
              <a:ext uri="{FF2B5EF4-FFF2-40B4-BE49-F238E27FC236}">
                <a16:creationId xmlns:a16="http://schemas.microsoft.com/office/drawing/2014/main" id="{6A74331A-D7AA-83F1-BAF2-8EB24E013173}"/>
              </a:ext>
            </a:extLst>
          </p:cNvPr>
          <p:cNvPicPr>
            <a:picLocks noChangeAspect="1"/>
          </p:cNvPicPr>
          <p:nvPr/>
        </p:nvPicPr>
        <p:blipFill>
          <a:blip r:embed="rId2"/>
          <a:stretch>
            <a:fillRect/>
          </a:stretch>
        </p:blipFill>
        <p:spPr>
          <a:xfrm>
            <a:off x="-1" y="0"/>
            <a:ext cx="12191999" cy="812800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246221"/>
          </a:xfrm>
          <a:prstGeom prst="rect">
            <a:avLst/>
          </a:prstGeom>
          <a:noFill/>
        </p:spPr>
        <p:txBody>
          <a:bodyPr wrap="square" rtlCol="0">
            <a:spAutoFit/>
          </a:bodyPr>
          <a:lstStyle/>
          <a:p>
            <a:r>
              <a:rPr lang="en-US" sz="1000" dirty="0">
                <a:solidFill>
                  <a:schemeClr val="bg1"/>
                </a:solidFill>
              </a:rPr>
              <a:t>Background image: https://t3.ftcdn.net/jpg/05/58/59/78/360_F_558597869_9iWHODEeht6tqGHU8O0MsJOVTl2RamFu.jpg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247884"/>
            <a:ext cx="2184875" cy="8730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037468" y="5306453"/>
            <a:ext cx="2682467"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Tasbiul Islam Nibir</a:t>
            </a:r>
          </a:p>
          <a:p>
            <a:pPr algn="r"/>
            <a:r>
              <a:rPr lang="en-US" b="1" dirty="0">
                <a:solidFill>
                  <a:schemeClr val="bg1"/>
                </a:solidFill>
                <a:latin typeface="Tw Cen MT" panose="020B0602020104020603" pitchFamily="34" charset="77"/>
              </a:rPr>
              <a:t>August 19, 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taking off from the sky&#10;&#10;Description automatically generated">
            <a:extLst>
              <a:ext uri="{FF2B5EF4-FFF2-40B4-BE49-F238E27FC236}">
                <a16:creationId xmlns:a16="http://schemas.microsoft.com/office/drawing/2014/main" id="{222C95F8-CEFF-5164-B572-0B1F8BE66369}"/>
              </a:ext>
            </a:extLst>
          </p:cNvPr>
          <p:cNvPicPr>
            <a:picLocks noChangeAspect="1"/>
          </p:cNvPicPr>
          <p:nvPr/>
        </p:nvPicPr>
        <p:blipFill>
          <a:blip r:embed="rId2"/>
          <a:stretch>
            <a:fillRect/>
          </a:stretch>
        </p:blipFill>
        <p:spPr>
          <a:xfrm>
            <a:off x="0" y="4742"/>
            <a:ext cx="12192000" cy="812800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a:solidFill>
                  <a:schemeClr val="bg1"/>
                </a:solidFill>
              </a:rPr>
              <a:t>Outline</a:t>
            </a:r>
            <a:endParaRPr lang="en-US" sz="6600" dirty="0">
              <a:solidFill>
                <a:schemeClr val="bg1"/>
              </a:solidFill>
            </a:endParaRP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a:t>In this capstone project, we will predict if the SpaceX Falcon 9 first stage will land successfully using several machine learning classification algorithms.</a:t>
            </a:r>
            <a:endParaRPr lang="en-US" sz="2400"/>
          </a:p>
          <a:p>
            <a:r>
              <a:rPr lang="en-US" sz="2400"/>
              <a:t>The main steps in this project include</a:t>
            </a:r>
            <a:r>
              <a:rPr lang="en-US" sz="2000"/>
              <a:t>:</a:t>
            </a:r>
          </a:p>
          <a:p>
            <a:pPr lvl="1"/>
            <a:r>
              <a:rPr lang="en-US" sz="2000"/>
              <a:t>Data collection, wrangling, and formatting</a:t>
            </a:r>
          </a:p>
          <a:p>
            <a:pPr lvl="1"/>
            <a:r>
              <a:rPr lang="en-US" sz="2000"/>
              <a:t>Exploratory data analysis</a:t>
            </a:r>
          </a:p>
          <a:p>
            <a:pPr lvl="1"/>
            <a:r>
              <a:rPr lang="en-US" sz="2000"/>
              <a:t>Interactive data visualization</a:t>
            </a:r>
          </a:p>
          <a:p>
            <a:pPr lvl="1"/>
            <a:r>
              <a:rPr lang="en-US" sz="2000"/>
              <a:t>Machine learning prediction</a:t>
            </a:r>
            <a:endParaRPr lang="en-US" sz="1600"/>
          </a:p>
          <a:p>
            <a:r>
              <a:rPr lang="en-US" sz="2400"/>
              <a:t>Our graphs show that some features of the rocket launches have a correlation with the outcome of the launches, i.e., success or failure.</a:t>
            </a:r>
          </a:p>
          <a:p>
            <a:r>
              <a:rPr lang="en-US" sz="2400"/>
              <a:t>It is also concluded that decision tree may be the best machine learning algorithm to predict if the Falcon 9 first stage will land successfully.</a:t>
            </a:r>
            <a:endParaRPr lang="en-US" sz="200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solidFill>
                  <a:schemeClr val="bg1"/>
                </a:solidFill>
                <a:latin typeface="Tw Cen MT Condensed" panose="020B0606020104020203" pitchFamily="34" charset="77"/>
              </a:rPr>
              <a:t>EXECUTIVE SUMMARY</a:t>
            </a:r>
            <a:endParaRPr lang="en-US" sz="5400" b="1" dirty="0">
              <a:solidFill>
                <a:schemeClr val="bg1"/>
              </a:solidFill>
              <a:latin typeface="Tw Cen MT Condensed" panose="020B0606020104020203" pitchFamily="34" charset="77"/>
            </a:endParaRP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a:t>
            </a:r>
            <a:r>
              <a:rPr lang="en-MY" sz="2400"/>
              <a:t>we tried </a:t>
            </a:r>
            <a:r>
              <a:rPr lang="en-MY" sz="2400" dirty="0"/>
              <a:t>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2013 - 2022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346</TotalTime>
  <Words>2084</Words>
  <Application>Microsoft Macintosh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2013 - 2022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Tasbul islam</cp:lastModifiedBy>
  <cp:revision>202</cp:revision>
  <dcterms:created xsi:type="dcterms:W3CDTF">2022-01-04T01:00:05Z</dcterms:created>
  <dcterms:modified xsi:type="dcterms:W3CDTF">2024-08-19T06:52:58Z</dcterms:modified>
</cp:coreProperties>
</file>